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CB443-A58E-4B8E-B46D-5EEB78F44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1" y="1300785"/>
            <a:ext cx="8934709" cy="250921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школьного завтрака: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каша молочная пшенная с маслом и сахаром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AC07EA-1822-4D20-B617-F24243C8C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8214" y="4381027"/>
            <a:ext cx="3965759" cy="1371599"/>
          </a:xfrm>
        </p:spPr>
        <p:txBody>
          <a:bodyPr>
            <a:normAutofit/>
          </a:bodyPr>
          <a:lstStyle/>
          <a:p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производством:</a:t>
            </a:r>
          </a:p>
          <a:p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Черникова Наталья Михайловна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523CD-0FBE-424E-8C8A-2D9E259D91D0}"/>
              </a:ext>
            </a:extLst>
          </p:cNvPr>
          <p:cNvSpPr txBox="1"/>
          <p:nvPr/>
        </p:nvSpPr>
        <p:spPr>
          <a:xfrm>
            <a:off x="1152178" y="175758"/>
            <a:ext cx="98876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ru-RU" sz="1200" dirty="0"/>
              <a:t> БЮДЖЕТНОЕ ОБЩЕОБРАЗОВАТЕЛЬНОЕ УЧРЕЖДЕНИЕ - ЛИЦЕЙ №4 ИМЕНИ ГЕРОЯ СОВЕТСКОГО СОЮЗА Г.Б.ЗЛОТИНА Г.ОРЛА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90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EB59FE-59C0-41E0-B7BC-2228352CC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84" y="381000"/>
            <a:ext cx="4314825" cy="609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216792-95B6-40CD-89F0-3B731295FF18}"/>
              </a:ext>
            </a:extLst>
          </p:cNvPr>
          <p:cNvSpPr txBox="1"/>
          <p:nvPr/>
        </p:nvSpPr>
        <p:spPr>
          <a:xfrm>
            <a:off x="5324144" y="381000"/>
            <a:ext cx="609777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каши полезны по нескольким причинам: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питательных веществ. Молочные каши содержат белки, жиры, углеводы, витамины и минералы, которые необходимы для роста и развития организма.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кальция. Молоко — источник кальция, который нужен для укрепления костей и зубов. Молочные каши помогают организму усваивать кальций, что особенно важно в период активного роста.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 энергии. Углеводы, содержащиеся в молочных кашах, обеспечивают энергией для активной деятельности. Кроме того, молочные каши обладают высокой калорийностью, что позволяет получать достаточное количество энергии даже при относительно небольшом объёме порции.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пищеварения. Молочные продукты, такие как молоко и творог, способствуют улучшению пищеварения. </a:t>
            </a:r>
          </a:p>
        </p:txBody>
      </p:sp>
    </p:spTree>
    <p:extLst>
      <p:ext uri="{BB962C8B-B14F-4D97-AF65-F5344CB8AC3E}">
        <p14:creationId xmlns:p14="http://schemas.microsoft.com/office/powerpoint/2010/main" val="310879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6645A1-2D1C-4567-9A9B-5F325DC1C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51" r="24955" b="3876"/>
          <a:stretch/>
        </p:blipFill>
        <p:spPr>
          <a:xfrm>
            <a:off x="2660475" y="1597576"/>
            <a:ext cx="6871049" cy="4901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1049C7-7E93-402B-B866-B0D9E9BCEF97}"/>
              </a:ext>
            </a:extLst>
          </p:cNvPr>
          <p:cNvSpPr txBox="1"/>
          <p:nvPr/>
        </p:nvSpPr>
        <p:spPr>
          <a:xfrm>
            <a:off x="1871330" y="473333"/>
            <a:ext cx="9718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Каши и их полезные свойства</a:t>
            </a:r>
          </a:p>
        </p:txBody>
      </p:sp>
    </p:spTree>
    <p:extLst>
      <p:ext uri="{BB962C8B-B14F-4D97-AF65-F5344CB8AC3E}">
        <p14:creationId xmlns:p14="http://schemas.microsoft.com/office/powerpoint/2010/main" val="152001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AFAD86-5446-4145-8327-576AD624A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975" y="266700"/>
            <a:ext cx="3476625" cy="6591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456B60-BE29-4570-B3DB-4AE13309F18C}"/>
              </a:ext>
            </a:extLst>
          </p:cNvPr>
          <p:cNvSpPr txBox="1"/>
          <p:nvPr/>
        </p:nvSpPr>
        <p:spPr>
          <a:xfrm>
            <a:off x="2902690" y="0"/>
            <a:ext cx="5922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приготовления каши молочной пшенной с маслом и сахаром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A5A58E-39DA-4643-A623-92BC5B0D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0" y="646331"/>
            <a:ext cx="4314826" cy="43574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383E6F-B0A6-444A-8662-A2386643ED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674" b="15194"/>
          <a:stretch/>
        </p:blipFill>
        <p:spPr>
          <a:xfrm>
            <a:off x="5142615" y="748467"/>
            <a:ext cx="2234849" cy="33386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86FA7D-6E7C-451A-9025-D35913590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665" y="4189227"/>
            <a:ext cx="3336037" cy="249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8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1AC035-0C17-436C-9078-140A4DC44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56" y="165136"/>
            <a:ext cx="4533877" cy="32203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2F0B62-221B-4863-8078-A9D396DEC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67"/>
          <a:stretch/>
        </p:blipFill>
        <p:spPr>
          <a:xfrm>
            <a:off x="6270653" y="165136"/>
            <a:ext cx="4533877" cy="3220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390788-AA68-47EA-84E4-7BCF12BBC06C}"/>
              </a:ext>
            </a:extLst>
          </p:cNvPr>
          <p:cNvSpPr txBox="1"/>
          <p:nvPr/>
        </p:nvSpPr>
        <p:spPr>
          <a:xfrm>
            <a:off x="2804337" y="3630189"/>
            <a:ext cx="7541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«Каша — мать наша»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6618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30</TotalTime>
  <Words>175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Tw Cen MT</vt:lpstr>
      <vt:lpstr>Капля</vt:lpstr>
      <vt:lpstr>Приготовление школьного завтрака:  каша молочная пшенная с маслом и сахаром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школьного завтрака:  каша молочная пшенная</dc:title>
  <dc:creator>LNV</dc:creator>
  <cp:lastModifiedBy>LNV</cp:lastModifiedBy>
  <cp:revision>4</cp:revision>
  <dcterms:created xsi:type="dcterms:W3CDTF">2025-05-14T12:58:39Z</dcterms:created>
  <dcterms:modified xsi:type="dcterms:W3CDTF">2025-05-14T13:29:30Z</dcterms:modified>
</cp:coreProperties>
</file>